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09" r:id="rId3"/>
    <p:sldId id="1016" r:id="rId4"/>
    <p:sldId id="1011" r:id="rId5"/>
    <p:sldId id="1018" r:id="rId6"/>
    <p:sldId id="1020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Our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school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subjects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主题阅读提优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(1)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Hello,Jane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Hello,Alice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subjects do you have this term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English,Science,Chinese,Art,Music,PE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lessons do you have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morning,Jane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Well,let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science,Chinese,art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lessons in the morning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subjects do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like,Jane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you,Alice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Art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the same subject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art lessons do you have in a week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36" y="4874525"/>
            <a:ext cx="11503266" cy="107475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16590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 /t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ɜː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学期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 /se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同样的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 /wi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ː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k/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星期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词汇积累.eps" descr="id:214749378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4760136"/>
            <a:ext cx="1536700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124472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Jane like Art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know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8048" y="141394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5164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由对话第八和第九行可知，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喜欢美术（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Alice and Jane like the same subject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know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art lessons does Jane have in a week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5220" y="89130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1537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由对话倒数第三行可知，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喜欢同样的课程。故选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5220" y="281372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962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由对话最后两行可知，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一周有三节美术（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601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lessons does Jane have in the morning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and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subjects does Jane have this term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595" y="8907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38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由对话第五和第六行可知，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早上有科学、语文、美术和数学课。故选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595" y="347357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57235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由对话第三和第四行可知，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这个学期有七门课程。故选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372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239</Words>
  <Application>Microsoft Office PowerPoint</Application>
  <PresentationFormat>自定义</PresentationFormat>
  <Paragraphs>41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IPAPANNEW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356</cp:revision>
  <dcterms:created xsi:type="dcterms:W3CDTF">2020-11-06T05:24:00Z</dcterms:created>
  <dcterms:modified xsi:type="dcterms:W3CDTF">2025-06-23T09:38:38Z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